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b17030d4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3b17030d4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b17030d49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3b17030d4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b17030d4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b17030d4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b17030d4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b17030d4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b17030d4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b17030d4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b17030d4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b17030d4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3b17030d4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3b17030d4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b17030d4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3b17030d4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b17030d4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3b17030d4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b17030d4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b17030d4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b17030d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b17030d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3b17030d4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3b17030d4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3b17030d4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3b17030d4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3b17030d4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3b17030d4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b17030d4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3b17030d4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b17030d4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b17030d4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3b17030d4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3b17030d4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3b17030d4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3b17030d4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5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Droid Sans"/>
                <a:ea typeface="Droid Sans"/>
                <a:cs typeface="Droid Sans"/>
                <a:sym typeface="Droid Sans"/>
              </a:rPr>
              <a:t>r</a:t>
            </a:r>
            <a:r>
              <a:rPr lang="en">
                <a:solidFill>
                  <a:srgbClr val="CCCCCC"/>
                </a:solidFill>
                <a:latin typeface="Droid Sans"/>
                <a:ea typeface="Droid Sans"/>
                <a:cs typeface="Droid Sans"/>
                <a:sym typeface="Droid Sans"/>
              </a:rPr>
              <a:t>eflections + repeats</a:t>
            </a:r>
            <a:endParaRPr>
              <a:solidFill>
                <a:srgbClr val="CCCCCC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000375" y="3487000"/>
            <a:ext cx="318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march 2025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2" title="DSC_626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3" title="DSC_628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4" title="DSC_628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5" title="DSC_630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6" title="DSC_631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7" title="DSC_631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8" title="DSC_631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9" title="DSC_632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1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30" title="DSC_632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88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DSC_619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100" y="508875"/>
            <a:ext cx="6203802" cy="4125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5" title="DSC_619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6" title="DSC_6207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7" title="DSC_621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8" title="DSC_622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9" title="DSC_622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20" title="DSC_623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90" y="508863"/>
            <a:ext cx="6203822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1" title="DSC_624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072" y="508863"/>
            <a:ext cx="6203863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